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5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14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09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63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1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8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6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14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7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4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62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08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F126-C8D4-441E-B32E-D685DBD23E5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80E5-02E3-443F-8B67-41F68D88D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34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0"/>
            <a:ext cx="5029200" cy="1600200"/>
            <a:chOff x="0" y="0"/>
            <a:chExt cx="3824416" cy="156198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726568" cy="1426284"/>
            </a:xfrm>
            <a:prstGeom prst="rect">
              <a:avLst/>
            </a:prstGeom>
          </p:spPr>
        </p:pic>
        <p:sp>
          <p:nvSpPr>
            <p:cNvPr id="4" name="TextBox 8"/>
            <p:cNvSpPr txBox="1"/>
            <p:nvPr/>
          </p:nvSpPr>
          <p:spPr>
            <a:xfrm>
              <a:off x="0" y="1295285"/>
              <a:ext cx="3824416" cy="2667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       Building </a:t>
              </a:r>
              <a:r>
                <a:rPr lang="en-US" sz="1600" i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a Healthy Community for a Lifetime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4800" y="1676400"/>
            <a:ext cx="62484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COMMUNITY WELLNESS EXPO</a:t>
            </a:r>
            <a:r>
              <a:rPr lang="en-US" sz="1100" b="1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Saturday, October 24 8 AM – 12 PM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Old Town Square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2200" b="1" u="sng" dirty="0" smtClean="0">
                <a:solidFill>
                  <a:srgbClr val="00B050"/>
                </a:solidFill>
              </a:rPr>
              <a:t>FREE Wellness Screenings</a:t>
            </a:r>
            <a:endParaRPr lang="en-US" sz="2200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   Blood Pressure			Body Mass Index</a:t>
            </a:r>
          </a:p>
          <a:p>
            <a:r>
              <a:rPr lang="en-US" sz="2000" dirty="0" smtClean="0"/>
              <a:t>   Lung Screening			Heart Screening</a:t>
            </a:r>
          </a:p>
          <a:p>
            <a:r>
              <a:rPr lang="en-US" sz="2000" dirty="0" smtClean="0"/>
              <a:t>   Stroke Assessment		Spinal Consultation</a:t>
            </a:r>
          </a:p>
          <a:p>
            <a:r>
              <a:rPr lang="en-US" sz="2000" dirty="0" smtClean="0"/>
              <a:t>   Glucose Test &amp; Questionnaire 	Stress Assessment</a:t>
            </a:r>
          </a:p>
          <a:p>
            <a:r>
              <a:rPr lang="en-US" sz="2000" dirty="0" smtClean="0"/>
              <a:t>   Cholesterol Check		Neuro Check</a:t>
            </a:r>
          </a:p>
          <a:p>
            <a:pPr algn="ctr"/>
            <a:endParaRPr lang="en-US" sz="1200" b="1" u="sng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Additional Services</a:t>
            </a:r>
            <a:endParaRPr lang="en-US" sz="2200" dirty="0">
              <a:solidFill>
                <a:srgbClr val="0070C0"/>
              </a:solidFill>
            </a:endParaRPr>
          </a:p>
          <a:p>
            <a:r>
              <a:rPr lang="en-US" sz="2000" dirty="0" smtClean="0"/>
              <a:t>   Alcohol Impairment Simulation	Flu Shots</a:t>
            </a:r>
          </a:p>
          <a:p>
            <a:r>
              <a:rPr lang="en-US" sz="2000" dirty="0" smtClean="0"/>
              <a:t>   mini </a:t>
            </a:r>
            <a:r>
              <a:rPr lang="en-US" sz="2000" dirty="0"/>
              <a:t>Spa </a:t>
            </a:r>
            <a:r>
              <a:rPr lang="en-US" sz="2000" dirty="0" smtClean="0"/>
              <a:t>experience		Chair Massage</a:t>
            </a:r>
          </a:p>
          <a:p>
            <a:r>
              <a:rPr lang="en-US" sz="2000" dirty="0" smtClean="0"/>
              <a:t>   FREE </a:t>
            </a:r>
            <a:r>
              <a:rPr lang="en-US" sz="2000" dirty="0" err="1" smtClean="0"/>
              <a:t>Cryo</a:t>
            </a:r>
            <a:r>
              <a:rPr lang="en-US" sz="2000" dirty="0" smtClean="0"/>
              <a:t> treatment		FREE </a:t>
            </a:r>
            <a:r>
              <a:rPr lang="en-US" sz="2000" dirty="0"/>
              <a:t>B12 </a:t>
            </a:r>
            <a:r>
              <a:rPr lang="en-US" sz="2000" dirty="0" smtClean="0"/>
              <a:t>Shot</a:t>
            </a:r>
            <a:endParaRPr lang="en-US" sz="2000" dirty="0"/>
          </a:p>
          <a:p>
            <a:r>
              <a:rPr lang="en-US" sz="2000" dirty="0" smtClean="0"/>
              <a:t>   CPR Demonstrations		Blood Drive</a:t>
            </a:r>
          </a:p>
          <a:p>
            <a:endParaRPr lang="en-US" sz="1200" dirty="0" smtClean="0"/>
          </a:p>
          <a:p>
            <a:pPr algn="ctr"/>
            <a:r>
              <a:rPr lang="en-US" sz="2200" b="1" u="sng" dirty="0" smtClean="0"/>
              <a:t>DEMONSTRATION Schedule</a:t>
            </a:r>
            <a:endParaRPr lang="en-US" sz="2200" dirty="0"/>
          </a:p>
          <a:p>
            <a:r>
              <a:rPr lang="en-US" sz="2400" dirty="0"/>
              <a:t> </a:t>
            </a:r>
            <a:r>
              <a:rPr lang="en-US" sz="2400" dirty="0" smtClean="0"/>
              <a:t>	  </a:t>
            </a:r>
            <a:r>
              <a:rPr lang="en-US" sz="2000" dirty="0" smtClean="0"/>
              <a:t>8:30 –   8:45</a:t>
            </a:r>
            <a:r>
              <a:rPr lang="en-US" sz="2000" dirty="0"/>
              <a:t>	</a:t>
            </a:r>
            <a:r>
              <a:rPr lang="en-US" sz="2000" dirty="0" smtClean="0"/>
              <a:t>	Coppell Taekwondo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9:00 –   9:15	</a:t>
            </a:r>
            <a:r>
              <a:rPr lang="en-US" sz="2000" dirty="0"/>
              <a:t>	</a:t>
            </a:r>
            <a:r>
              <a:rPr lang="en-US" sz="2000" dirty="0" smtClean="0"/>
              <a:t>Camp Gladiator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9:30 –   9:45		Barre 3 (mini class)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10:00 – 11:00		Cooking Demo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11:00 – 11:15		</a:t>
            </a:r>
            <a:r>
              <a:rPr lang="en-US" sz="2000" dirty="0" err="1" smtClean="0"/>
              <a:t>Isha</a:t>
            </a:r>
            <a:r>
              <a:rPr lang="en-US" sz="2000" dirty="0" smtClean="0"/>
              <a:t> Meditation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11:30 – 11:45	</a:t>
            </a:r>
            <a:r>
              <a:rPr lang="en-US" sz="2000" dirty="0"/>
              <a:t>	</a:t>
            </a:r>
            <a:r>
              <a:rPr lang="en-US" sz="2000" dirty="0" smtClean="0"/>
              <a:t>Rob’s Fitness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992974"/>
            <a:ext cx="65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536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29994</TotalTime>
  <Words>31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</dc:creator>
  <cp:lastModifiedBy>Ed</cp:lastModifiedBy>
  <cp:revision>45</cp:revision>
  <cp:lastPrinted>2015-05-26T14:40:55Z</cp:lastPrinted>
  <dcterms:created xsi:type="dcterms:W3CDTF">2015-02-01T23:34:37Z</dcterms:created>
  <dcterms:modified xsi:type="dcterms:W3CDTF">2015-10-19T16:20:44Z</dcterms:modified>
</cp:coreProperties>
</file>